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039" r:id="rId2"/>
    <p:sldId id="2058" r:id="rId3"/>
    <p:sldId id="2059" r:id="rId4"/>
    <p:sldId id="2060" r:id="rId5"/>
    <p:sldId id="2061" r:id="rId6"/>
    <p:sldId id="2062" r:id="rId7"/>
    <p:sldId id="2063" r:id="rId8"/>
    <p:sldId id="2064" r:id="rId9"/>
    <p:sldId id="20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0702" y="2541996"/>
            <a:ext cx="8522595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493. TOPA, HUIHPI HONG KIPEI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Master, the Tempest is Raging!</a:t>
            </a:r>
          </a:p>
          <a:p>
            <a:r>
              <a:rPr lang="en-US" sz="1500" dirty="0"/>
              <a:t>Luka 8:24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0445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Tuihualte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meivompi’n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Huh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pi,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98971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 ding,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ihmu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nakpi’n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linglawngsak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hanmual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58965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tuihual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Dai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tuihual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kilok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Tuihual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tembaw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33635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bawl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Dai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Dai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29903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Dah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kun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huh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97086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Si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in;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man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huh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Manlang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mengmeng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14264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vengta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lungnuamtakin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Buaina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hiuhiau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98349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 la;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lungnuamtak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41030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298</Words>
  <Application>Microsoft Office PowerPoint</Application>
  <PresentationFormat>On-screen Show (4:3)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493. TOPA, HUIHPI HONG KIPEI </vt:lpstr>
      <vt:lpstr>1</vt:lpstr>
      <vt:lpstr>PowerPoint Presentation</vt:lpstr>
      <vt:lpstr>Sakkik</vt:lpstr>
      <vt:lpstr>PowerPoint Presentation</vt:lpstr>
      <vt:lpstr>2</vt:lpstr>
      <vt:lpstr>PowerPoint Presentation</vt:lpstr>
      <vt:lpstr>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3</cp:revision>
  <dcterms:created xsi:type="dcterms:W3CDTF">2018-12-14T14:08:08Z</dcterms:created>
  <dcterms:modified xsi:type="dcterms:W3CDTF">2018-12-15T08:20:10Z</dcterms:modified>
</cp:coreProperties>
</file>